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Proxima Nova"/>
      <p:regular r:id="rId10"/>
      <p:bold r:id="rId11"/>
      <p:italic r:id="rId12"/>
      <p:boldItalic r:id="rId13"/>
    </p:embeddedFont>
    <p:embeddedFont>
      <p:font typeface="Alfa Slab One"/>
      <p:regular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roximaNova-bold.fntdata"/><Relationship Id="rId10" Type="http://schemas.openxmlformats.org/officeDocument/2006/relationships/font" Target="fonts/ProximaNova-regular.fntdata"/><Relationship Id="rId13" Type="http://schemas.openxmlformats.org/officeDocument/2006/relationships/font" Target="fonts/ProximaNova-boldItalic.fntdata"/><Relationship Id="rId12" Type="http://schemas.openxmlformats.org/officeDocument/2006/relationships/font" Target="fonts/ProximaNova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AlfaSlabOn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46661445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46661445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46661445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46661445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46661445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46661445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46661445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46661445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Игра на pygame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                                                                        birds and clouds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Реализация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Классы: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    </a:t>
            </a:r>
            <a:r>
              <a:rPr b="1" lang="ru"/>
              <a:t>Bird; Heart; Ground; Cloud; Wall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/>
              <a:t>Функции: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/>
              <a:t>    </a:t>
            </a:r>
            <a:r>
              <a:rPr b="1" lang="ru"/>
              <a:t>game; </a:t>
            </a:r>
            <a:r>
              <a:rPr lang="ru"/>
              <a:t>load_image; end_game; win; show_hearts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Геймплей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Картинки по запросу jetpack joyride"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4"/>
            <a:ext cx="4308650" cy="24232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Картинки по запросу flappy bird"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0350" y="1152475"/>
            <a:ext cx="4211950" cy="242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Перспективы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6112034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конец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Let’s check the game!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